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9" r:id="rId3"/>
    <p:sldId id="261" r:id="rId4"/>
    <p:sldId id="256" r:id="rId5"/>
    <p:sldId id="258" r:id="rId6"/>
    <p:sldId id="25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8068-4A94-4086-94B2-72FAA2DE54C6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3834A-B64C-4414-B146-289465F0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55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8068-4A94-4086-94B2-72FAA2DE54C6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3834A-B64C-4414-B146-289465F0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133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8068-4A94-4086-94B2-72FAA2DE54C6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3834A-B64C-4414-B146-289465F0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40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8068-4A94-4086-94B2-72FAA2DE54C6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3834A-B64C-4414-B146-289465F0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540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8068-4A94-4086-94B2-72FAA2DE54C6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3834A-B64C-4414-B146-289465F0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909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8068-4A94-4086-94B2-72FAA2DE54C6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3834A-B64C-4414-B146-289465F0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273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8068-4A94-4086-94B2-72FAA2DE54C6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3834A-B64C-4414-B146-289465F0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715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8068-4A94-4086-94B2-72FAA2DE54C6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3834A-B64C-4414-B146-289465F0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527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8068-4A94-4086-94B2-72FAA2DE54C6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3834A-B64C-4414-B146-289465F0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638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8068-4A94-4086-94B2-72FAA2DE54C6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3834A-B64C-4414-B146-289465F0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789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8068-4A94-4086-94B2-72FAA2DE54C6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3834A-B64C-4414-B146-289465F0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145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58068-4A94-4086-94B2-72FAA2DE54C6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3834A-B64C-4414-B146-289465F0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Sample Geometry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F685A-F5BF-442F-9C3D-F82243376DDE}" type="slidenum">
              <a:rPr lang="en-US" smtClean="0"/>
              <a:pPr/>
              <a:t>1</a:t>
            </a:fld>
            <a:r>
              <a:rPr lang="en-US" smtClean="0"/>
              <a:t>      Manufacturing Technology</a:t>
            </a:r>
            <a:endParaRPr lang="en-US" dirty="0"/>
          </a:p>
        </p:txBody>
      </p:sp>
      <p:pic>
        <p:nvPicPr>
          <p:cNvPr id="4" name="Snagit_PPT8F5C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905001"/>
            <a:ext cx="1557338" cy="316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013" y="1762126"/>
            <a:ext cx="2259013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826" y="1828800"/>
            <a:ext cx="2136775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2537271" y="3886200"/>
            <a:ext cx="533400" cy="2286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760427" y="2106384"/>
            <a:ext cx="0" cy="185601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1" name="Rounded Rectangular Callout 10"/>
          <p:cNvSpPr/>
          <p:nvPr/>
        </p:nvSpPr>
        <p:spPr>
          <a:xfrm>
            <a:off x="3834956" y="1762126"/>
            <a:ext cx="1928812" cy="2809874"/>
          </a:xfrm>
          <a:prstGeom prst="wedgeRoundRectCallout">
            <a:avLst>
              <a:gd name="adj1" fmla="val -104668"/>
              <a:gd name="adj2" fmla="val 28266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Investigate through-thickness residual stress at the </a:t>
            </a:r>
            <a:r>
              <a:rPr lang="en-US" dirty="0">
                <a:solidFill>
                  <a:srgbClr val="FF0000"/>
                </a:solidFill>
              </a:rPr>
              <a:t>weld </a:t>
            </a:r>
            <a:r>
              <a:rPr lang="en-US" dirty="0">
                <a:solidFill>
                  <a:srgbClr val="FF0000"/>
                </a:solidFill>
              </a:rPr>
              <a:t>toe </a:t>
            </a:r>
            <a:r>
              <a:rPr lang="en-US" dirty="0">
                <a:solidFill>
                  <a:schemeClr val="tx1"/>
                </a:solidFill>
              </a:rPr>
              <a:t>&amp; </a:t>
            </a:r>
            <a:r>
              <a:rPr lang="en-US" dirty="0">
                <a:solidFill>
                  <a:srgbClr val="FF9900"/>
                </a:solidFill>
              </a:rPr>
              <a:t>mid-plane</a:t>
            </a:r>
            <a:r>
              <a:rPr lang="en-US" dirty="0">
                <a:solidFill>
                  <a:schemeClr val="tx1"/>
                </a:solidFill>
              </a:rPr>
              <a:t>,</a:t>
            </a:r>
            <a:r>
              <a:rPr lang="en-US" dirty="0">
                <a:solidFill>
                  <a:srgbClr val="FF9900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where </a:t>
            </a:r>
            <a:r>
              <a:rPr lang="en-US" dirty="0">
                <a:solidFill>
                  <a:schemeClr val="tx1"/>
                </a:solidFill>
              </a:rPr>
              <a:t>maximum residual stress occurs.</a:t>
            </a:r>
          </a:p>
        </p:txBody>
      </p:sp>
    </p:spTree>
    <p:extLst>
      <p:ext uri="{BB962C8B-B14F-4D97-AF65-F5344CB8AC3E}">
        <p14:creationId xmlns:p14="http://schemas.microsoft.com/office/powerpoint/2010/main" val="282905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ctr"/>
            <a:r>
              <a:rPr lang="en-US" sz="2800" dirty="0"/>
              <a:t>Final Residual Stress Results (0 mm from Weld Toe)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016001" y="928794"/>
            <a:ext cx="8159997" cy="5929206"/>
            <a:chOff x="2441295" y="753847"/>
            <a:chExt cx="7311819" cy="531290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41295" y="753847"/>
              <a:ext cx="7311819" cy="531290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048001" y="5033284"/>
              <a:ext cx="12953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Side2</a:t>
              </a:r>
            </a:p>
            <a:p>
              <a:pPr algn="ctr"/>
              <a:r>
                <a:rPr lang="en-US" sz="1400" b="1" dirty="0"/>
                <a:t>Pass,2,3,4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867401" y="5029200"/>
              <a:ext cx="123605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Side1</a:t>
              </a:r>
            </a:p>
            <a:p>
              <a:pPr algn="ctr"/>
              <a:r>
                <a:rPr lang="en-US" sz="1400" b="1" dirty="0"/>
                <a:t>Pass1,5,6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336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016001" y="928794"/>
            <a:ext cx="8157240" cy="5929206"/>
            <a:chOff x="2453832" y="741498"/>
            <a:chExt cx="7316443" cy="531806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53832" y="741498"/>
              <a:ext cx="7316443" cy="5318061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3048001" y="5033284"/>
              <a:ext cx="12953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Side2</a:t>
              </a:r>
            </a:p>
            <a:p>
              <a:pPr algn="ctr"/>
              <a:r>
                <a:rPr lang="en-US" sz="1400" b="1" dirty="0"/>
                <a:t>Pass,2,3,4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867401" y="5029200"/>
              <a:ext cx="123605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Side1</a:t>
              </a:r>
            </a:p>
            <a:p>
              <a:pPr algn="ctr"/>
              <a:r>
                <a:rPr lang="en-US" sz="1400" b="1" dirty="0"/>
                <a:t>Pass1,5,6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ctr"/>
            <a:r>
              <a:rPr lang="en-US" sz="2800" dirty="0"/>
              <a:t>Final Residual Stress Results </a:t>
            </a:r>
            <a:r>
              <a:rPr lang="en-US" sz="2800" dirty="0" smtClean="0"/>
              <a:t>(2 </a:t>
            </a:r>
            <a:r>
              <a:rPr lang="en-US" sz="2800" dirty="0"/>
              <a:t>mm from Weld Toe)</a:t>
            </a:r>
          </a:p>
        </p:txBody>
      </p:sp>
    </p:spTree>
    <p:extLst>
      <p:ext uri="{BB962C8B-B14F-4D97-AF65-F5344CB8AC3E}">
        <p14:creationId xmlns:p14="http://schemas.microsoft.com/office/powerpoint/2010/main" val="594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Residual Stress Correlation</a:t>
            </a:r>
            <a:br>
              <a:rPr lang="en-US" dirty="0" smtClean="0"/>
            </a:br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Casey Gales</a:t>
            </a:r>
          </a:p>
          <a:p>
            <a:r>
              <a:rPr lang="en-US" dirty="0" smtClean="0"/>
              <a:t>10/11/17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72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Non-Correlation Potential Causes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Consideration of plate pre-weld stresses</a:t>
            </a:r>
          </a:p>
          <a:p>
            <a:pPr lvl="1"/>
            <a:r>
              <a:rPr lang="en-US" dirty="0" smtClean="0"/>
              <a:t>Blanchard grinding was done</a:t>
            </a:r>
            <a:endParaRPr lang="en-US" dirty="0"/>
          </a:p>
          <a:p>
            <a:pPr lvl="1"/>
            <a:r>
              <a:rPr lang="en-US" dirty="0" smtClean="0"/>
              <a:t>Measure ground surface with XRD</a:t>
            </a:r>
          </a:p>
          <a:p>
            <a:pPr lvl="1"/>
            <a:r>
              <a:rPr lang="en-US" dirty="0" smtClean="0"/>
              <a:t>Etch ground surface and re-measure with XRD</a:t>
            </a:r>
          </a:p>
          <a:p>
            <a:r>
              <a:rPr lang="en-US" dirty="0" smtClean="0"/>
              <a:t>Microstructural changes due to high heat input</a:t>
            </a:r>
            <a:endParaRPr lang="en-US" dirty="0"/>
          </a:p>
          <a:p>
            <a:pPr lvl="1"/>
            <a:r>
              <a:rPr lang="en-US" dirty="0" smtClean="0"/>
              <a:t>Take micrographs </a:t>
            </a:r>
            <a:r>
              <a:rPr lang="en-US" dirty="0"/>
              <a:t>of the microstructure of the base metal, HAZ and fusion </a:t>
            </a:r>
            <a:r>
              <a:rPr lang="en-US" dirty="0" smtClean="0"/>
              <a:t>zone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85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Prediction with Dr. Goldak</a:t>
            </a:r>
          </a:p>
          <a:p>
            <a:r>
              <a:rPr lang="en-US" dirty="0" smtClean="0"/>
              <a:t>Need Microstructure images</a:t>
            </a:r>
          </a:p>
          <a:p>
            <a:pPr lvl="1"/>
            <a:r>
              <a:rPr lang="en-US" dirty="0" smtClean="0"/>
              <a:t>Volunteers?</a:t>
            </a:r>
          </a:p>
          <a:p>
            <a:r>
              <a:rPr lang="en-US" dirty="0" smtClean="0"/>
              <a:t>Surface XRD measurement</a:t>
            </a:r>
          </a:p>
          <a:p>
            <a:pPr lvl="1"/>
            <a:r>
              <a:rPr lang="en-US" dirty="0" smtClean="0"/>
              <a:t>Volunteers?</a:t>
            </a:r>
          </a:p>
          <a:p>
            <a:r>
              <a:rPr lang="en-US" dirty="0" smtClean="0"/>
              <a:t>Consider future weld studies</a:t>
            </a:r>
          </a:p>
          <a:p>
            <a:pPr lvl="1"/>
            <a:r>
              <a:rPr lang="en-US" dirty="0" smtClean="0"/>
              <a:t>Temperature of steel at multiple locations</a:t>
            </a:r>
          </a:p>
          <a:p>
            <a:pPr lvl="1"/>
            <a:r>
              <a:rPr lang="en-US" dirty="0" smtClean="0"/>
              <a:t>Strain </a:t>
            </a:r>
            <a:r>
              <a:rPr lang="en-US" dirty="0"/>
              <a:t>at multiple </a:t>
            </a:r>
            <a:r>
              <a:rPr lang="en-US" dirty="0" smtClean="0"/>
              <a:t>locations</a:t>
            </a:r>
          </a:p>
          <a:p>
            <a:pPr lvl="1"/>
            <a:r>
              <a:rPr lang="en-US" dirty="0" smtClean="0"/>
              <a:t>Other info</a:t>
            </a: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0237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136</Words>
  <Application>Microsoft Office PowerPoint</Application>
  <PresentationFormat>Widescreen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Sample Geometry</vt:lpstr>
      <vt:lpstr>Final Residual Stress Results (0 mm from Weld Toe)</vt:lpstr>
      <vt:lpstr>Final Residual Stress Results (2 mm from Weld Toe)</vt:lpstr>
      <vt:lpstr>Residual Stress Correlation Next Steps</vt:lpstr>
      <vt:lpstr>Non-Correlation Potential Causes </vt:lpstr>
      <vt:lpstr>Future Steps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Gales Casey E</dc:creator>
  <cp:lastModifiedBy>Justin Mach</cp:lastModifiedBy>
  <cp:revision>7</cp:revision>
  <dcterms:created xsi:type="dcterms:W3CDTF">2017-09-25T14:53:15Z</dcterms:created>
  <dcterms:modified xsi:type="dcterms:W3CDTF">2017-10-11T02:07:45Z</dcterms:modified>
</cp:coreProperties>
</file>